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96F26EA-B384-670B-FA22-0A09958262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25D3302F-698E-6361-A647-484FF2DC8E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3A671BF-CD52-1A9B-A48D-4CACD37EB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CB5F-7F54-45DE-95E1-0437AE85A2FE}" type="datetimeFigureOut">
              <a:rPr lang="fi-FI" smtClean="0"/>
              <a:t>12.12.2023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692B777-3295-6E9B-3555-CC9A3B7E5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A4BFF71-480B-59FD-A28F-F16F8F024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8AA38-E08A-431B-8E8B-E8AC2DA53C1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5667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8E58041-2A00-1E2A-83A6-44208D574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1A9937BD-3D66-9021-AFE3-85EE337F23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739C6CE-019D-0981-26E0-82E41971F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CB5F-7F54-45DE-95E1-0437AE85A2FE}" type="datetimeFigureOut">
              <a:rPr lang="fi-FI" smtClean="0"/>
              <a:t>12.12.2023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225C678-B90F-7675-2EF7-F415654FE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74F2760-3DE8-6499-162A-D56E2DD86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8AA38-E08A-431B-8E8B-E8AC2DA53C1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46019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ECECC4CF-0DCF-EEB2-F15D-9060ABF4CC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65E3CC08-C320-4985-3306-8FF915E51F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4AFEF30-4A0C-ACB4-F2D5-85DD2A250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CB5F-7F54-45DE-95E1-0437AE85A2FE}" type="datetimeFigureOut">
              <a:rPr lang="fi-FI" smtClean="0"/>
              <a:t>12.12.2023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E866282-372E-AC1D-A1E5-B9EB0A5A9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1B0A668-2D54-FAF6-063B-5B49F951C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8AA38-E08A-431B-8E8B-E8AC2DA53C1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135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929DE6C-B147-A2D2-C6AF-FB6663229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FDB62FE-75B4-3321-1219-AD91F1010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993AEBF-9D2B-6AA1-1A6D-1DD9E8545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CB5F-7F54-45DE-95E1-0437AE85A2FE}" type="datetimeFigureOut">
              <a:rPr lang="fi-FI" smtClean="0"/>
              <a:t>12.12.2023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E5EA089-C928-C167-5BB1-D0D05FB0F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5B2FB1-D7D1-748B-8FA1-E17094650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8AA38-E08A-431B-8E8B-E8AC2DA53C1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1085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925A241-5572-8362-2E76-C6D32D48C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03797B2-B3E5-3B6C-2780-958E30051E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2B5E396-DBAE-3B54-C797-4160B7EB5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CB5F-7F54-45DE-95E1-0437AE85A2FE}" type="datetimeFigureOut">
              <a:rPr lang="fi-FI" smtClean="0"/>
              <a:t>12.12.2023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E0A00D1-B2AE-80A7-0A54-D1B4163A4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7387E20-52EE-4EF5-3CFD-6CBB81111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8AA38-E08A-431B-8E8B-E8AC2DA53C1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62907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D0E34B9-2605-C4EB-89FD-E450CBD11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5634F84-10D2-1DF1-132D-526B336CB7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D39FB9A-F222-58D9-A35B-82BA5B4AEA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00E82D7-D2F8-73D8-FA90-D53B61FBF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CB5F-7F54-45DE-95E1-0437AE85A2FE}" type="datetimeFigureOut">
              <a:rPr lang="fi-FI" smtClean="0"/>
              <a:t>12.12.2023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0FB67F7-B972-2380-4283-F95CEEB1F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373B874-0AE7-AE65-5593-2BF55EFC7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8AA38-E08A-431B-8E8B-E8AC2DA53C1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95789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E0CE4-EC4E-9634-A47F-D1B4EF368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37F7BF6-372E-557D-6E69-D94F50EFF2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92E89F0-1D23-47ED-13A6-17EB0FCA63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76B15D87-F094-7BF5-3B21-A0AA33011E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43B1A122-B1A4-05FE-685A-E17F1ADDB3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606EBC2C-7227-502A-C937-921B774A4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CB5F-7F54-45DE-95E1-0437AE85A2FE}" type="datetimeFigureOut">
              <a:rPr lang="fi-FI" smtClean="0"/>
              <a:t>12.12.2023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30AE6416-39EE-B7CA-A60A-8180853DF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B0A64A2B-6462-DC48-D545-38779ED9E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8AA38-E08A-431B-8E8B-E8AC2DA53C1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32780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E95DB05-36AB-32EF-3784-6B2CD5613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7CC9BEB0-B478-C3C3-66F7-A1177AD3C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CB5F-7F54-45DE-95E1-0437AE85A2FE}" type="datetimeFigureOut">
              <a:rPr lang="fi-FI" smtClean="0"/>
              <a:t>12.12.2023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9A87B4E-D8DB-D93F-0EF4-03667DED6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354D8C02-9354-8D97-ACE7-182B76A40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8AA38-E08A-431B-8E8B-E8AC2DA53C1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8533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124B41FB-1DF4-48AA-79F7-AC8E8D658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CB5F-7F54-45DE-95E1-0437AE85A2FE}" type="datetimeFigureOut">
              <a:rPr lang="fi-FI" smtClean="0"/>
              <a:t>12.12.2023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803AE95-60FA-1DA4-E7C8-F974803E1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990AEE81-D4C5-BB79-4365-D04CE5343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8AA38-E08A-431B-8E8B-E8AC2DA53C1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3337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6722806-4CD6-B480-E333-494A9DDDA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ABD6870-26F6-F660-581D-F13566E28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07C335C2-EE67-1494-3C69-21BC4AEFDB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CD1C29F-C246-3ED8-71F5-1A3D32545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CB5F-7F54-45DE-95E1-0437AE85A2FE}" type="datetimeFigureOut">
              <a:rPr lang="fi-FI" smtClean="0"/>
              <a:t>12.12.2023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C4C4C00-D878-A0F5-B1C7-4669D2635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5EED313-BB6E-6765-7B6A-6F9B0EB76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8AA38-E08A-431B-8E8B-E8AC2DA53C1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6642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50C4821-A6E0-B069-9967-4230A12CC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06D6CC28-360D-D048-E0DF-EB1CD30F6D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1F78D34-A534-FDFE-2851-DCE20D685C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05D69D5-C6FE-15C0-B3A5-0C950A106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9CB5F-7F54-45DE-95E1-0437AE85A2FE}" type="datetimeFigureOut">
              <a:rPr lang="fi-FI" smtClean="0"/>
              <a:t>12.12.2023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2E91739-738B-89DF-CFCF-1BA90369E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4ACC3E4-8DB7-0BF1-4E29-D5B686940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8AA38-E08A-431B-8E8B-E8AC2DA53C1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5411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BE1E523E-B6EC-0C94-3845-166FC6BD5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312837C-8489-7A63-9508-A5C099E96F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D3C8A22-EC9E-A824-D2CB-EB8719FDA2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9CB5F-7F54-45DE-95E1-0437AE85A2FE}" type="datetimeFigureOut">
              <a:rPr lang="fi-FI" smtClean="0"/>
              <a:t>12.12.2023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C57DA95-7B3A-6BDB-406B-932A0D2861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CA8FE27-A770-6EC2-1F48-9AAFA03553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8AA38-E08A-431B-8E8B-E8AC2DA53C1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5925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emilia.kallioniemi@evl.f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93898FF-D987-4B0E-BFB4-85F5EB356D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EB84055-029C-4E86-8844-D05D96C024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A2842C0-6210-4FDB-B1FF-C14C927377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686238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799037F2-4CAF-446B-90DB-1480B247AA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128589C-AF3D-49CF-BD92-C1D1D2F538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95844" y="1110000"/>
            <a:ext cx="10195740" cy="4629235"/>
          </a:xfrm>
          <a:prstGeom prst="rect">
            <a:avLst/>
          </a:prstGeom>
          <a:solidFill>
            <a:schemeClr val="bg1"/>
          </a:solidFill>
          <a:ln w="349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EC325440-65D7-0E3F-7236-69E25266C3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91485" y="1600200"/>
            <a:ext cx="8201552" cy="2295748"/>
          </a:xfrm>
        </p:spPr>
        <p:txBody>
          <a:bodyPr anchor="b">
            <a:normAutofit/>
          </a:bodyPr>
          <a:lstStyle/>
          <a:p>
            <a:r>
              <a:rPr lang="fi-FI" sz="4800"/>
              <a:t>TERVETULOA!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6EBBE5CE-6320-6EC1-88A6-F1C0566F70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91485" y="4067661"/>
            <a:ext cx="8201552" cy="1118764"/>
          </a:xfrm>
        </p:spPr>
        <p:txBody>
          <a:bodyPr anchor="t">
            <a:normAutofit/>
          </a:bodyPr>
          <a:lstStyle/>
          <a:p>
            <a:r>
              <a:rPr lang="fi-FI" sz="2000">
                <a:solidFill>
                  <a:schemeClr val="tx1">
                    <a:alpha val="70000"/>
                  </a:schemeClr>
                </a:solidFill>
              </a:rPr>
              <a:t>Järjestörippikoulu Leppävaaran seurakunnassa </a:t>
            </a:r>
          </a:p>
        </p:txBody>
      </p:sp>
    </p:spTree>
    <p:extLst>
      <p:ext uri="{BB962C8B-B14F-4D97-AF65-F5344CB8AC3E}">
        <p14:creationId xmlns:p14="http://schemas.microsoft.com/office/powerpoint/2010/main" val="856405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72A2661-2B10-3A82-C658-3A858FC25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fi-FI" sz="4000">
                <a:solidFill>
                  <a:srgbClr val="FFFFFF"/>
                </a:solidFill>
              </a:rPr>
              <a:t>MITEN RIPARI ETENEE?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7F767E6-EDC5-588B-352A-612B018896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884670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fi-FI" sz="1900" dirty="0"/>
              <a:t>1. Ilmoittautuminen:</a:t>
            </a:r>
          </a:p>
          <a:p>
            <a:pPr lvl="1"/>
            <a:r>
              <a:rPr lang="fi-FI" sz="1900" dirty="0"/>
              <a:t>Järjestöön rippikoulua varten</a:t>
            </a:r>
          </a:p>
          <a:p>
            <a:pPr lvl="1"/>
            <a:r>
              <a:rPr lang="fi-FI" sz="1900" dirty="0"/>
              <a:t>Seurakuntaan ennakkojaksoa varten	</a:t>
            </a:r>
            <a:br>
              <a:rPr lang="fi-FI" sz="1900" dirty="0"/>
            </a:br>
            <a:r>
              <a:rPr lang="fi-FI" sz="1900" dirty="0"/>
              <a:t>	</a:t>
            </a:r>
          </a:p>
          <a:p>
            <a:pPr marL="0" indent="0">
              <a:buNone/>
            </a:pPr>
            <a:r>
              <a:rPr lang="fi-FI" sz="1900" dirty="0"/>
              <a:t>2. Seurakuntaan tutustuminen</a:t>
            </a:r>
          </a:p>
          <a:p>
            <a:pPr marL="0" indent="0">
              <a:buNone/>
            </a:pPr>
            <a:r>
              <a:rPr lang="fi-FI" sz="1900" dirty="0"/>
              <a:t>	-&gt; Minun seurakuntani –kortti</a:t>
            </a:r>
          </a:p>
          <a:p>
            <a:pPr marL="0" indent="0">
              <a:buNone/>
            </a:pPr>
            <a:r>
              <a:rPr lang="fi-FI" sz="1900" dirty="0"/>
              <a:t>	-&gt; Tilaisuudet, joista saa merkintöjä</a:t>
            </a:r>
          </a:p>
          <a:p>
            <a:pPr marL="457200" lvl="1" indent="0">
              <a:buNone/>
            </a:pPr>
            <a:endParaRPr lang="fi-FI" sz="1900" dirty="0"/>
          </a:p>
          <a:p>
            <a:pPr marL="0" indent="0">
              <a:buNone/>
            </a:pPr>
            <a:r>
              <a:rPr lang="fi-FI" sz="1900" dirty="0"/>
              <a:t>3. Minun seurakuntani –kortin palauttaminen Leppävaaran seurakunnan työntekijälle</a:t>
            </a:r>
          </a:p>
          <a:p>
            <a:pPr marL="0" indent="0">
              <a:buNone/>
            </a:pPr>
            <a:r>
              <a:rPr lang="fi-FI" sz="1900" dirty="0"/>
              <a:t>	-&gt; Todistus seurakuntajakson suorittamisesta annetaan rippikoulusta vastaavalle työntekijälle</a:t>
            </a:r>
          </a:p>
          <a:p>
            <a:pPr marL="0" indent="0">
              <a:buNone/>
            </a:pPr>
            <a:endParaRPr lang="fi-FI" sz="1900" dirty="0"/>
          </a:p>
          <a:p>
            <a:pPr marL="0" indent="0">
              <a:buNone/>
            </a:pPr>
            <a:r>
              <a:rPr lang="fi-FI" sz="1900" dirty="0"/>
              <a:t>4. Rippikoululeiri ja konfirmaatio - Onnea!</a:t>
            </a:r>
          </a:p>
          <a:p>
            <a:pPr marL="0" indent="0">
              <a:buNone/>
            </a:pPr>
            <a:endParaRPr lang="fi-FI" sz="1900" dirty="0"/>
          </a:p>
          <a:p>
            <a:pPr marL="0" indent="0">
              <a:buNone/>
            </a:pPr>
            <a:r>
              <a:rPr lang="fi-FI" sz="1900" dirty="0"/>
              <a:t>5. Tervetuloa mukaan Leppävaaran seurakunnan nuortentoimintaan tai isoseksi</a:t>
            </a:r>
            <a:br>
              <a:rPr lang="fi-FI" sz="1400" dirty="0"/>
            </a:b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2487779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C1E0CBDF-1965-202A-FDC0-59AE41024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fi-FI" sz="4000">
                <a:solidFill>
                  <a:srgbClr val="FFFFFF"/>
                </a:solidFill>
              </a:rPr>
              <a:t>MISTÄ MERKINTÖJÄ KERÄTÄÄN?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685115E-A0E8-FC29-B664-B37C4C9D6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 fontScale="92500" lnSpcReduction="10000"/>
          </a:bodyPr>
          <a:lstStyle/>
          <a:p>
            <a:r>
              <a:rPr lang="fi-FI" sz="2400" dirty="0"/>
              <a:t>2 Messua </a:t>
            </a:r>
            <a:r>
              <a:rPr lang="fi-FI" sz="2400" b="1" dirty="0"/>
              <a:t>Leppävaaran seurakunnassa</a:t>
            </a:r>
          </a:p>
          <a:p>
            <a:pPr lvl="1"/>
            <a:r>
              <a:rPr lang="fi-FI" sz="2000" dirty="0"/>
              <a:t>Messu joka sunnuntai klo 11 Leppävaaran kirkossa, joka toinen sunnuntai Karakappelissa klo 15</a:t>
            </a:r>
          </a:p>
          <a:p>
            <a:pPr lvl="1"/>
            <a:r>
              <a:rPr lang="fi-FI" sz="2000" dirty="0"/>
              <a:t>Nuorten messu 5.5. Leppävaaran kirkossa</a:t>
            </a:r>
          </a:p>
          <a:p>
            <a:r>
              <a:rPr lang="fi-FI" sz="2400" dirty="0"/>
              <a:t>1 vapaavalintainen tilaisuus tai kirkollinen toimitus missä vain seurakunnassa (häät, hautajaiset, kaste, konfirmaatio, kauneimmat joululaulut, jumalanpalvelus…)</a:t>
            </a:r>
          </a:p>
          <a:p>
            <a:r>
              <a:rPr lang="fi-FI" sz="2400" dirty="0"/>
              <a:t>Riparilaisten päivä kirkonmäellä –tapahtuma: 9.3. klo </a:t>
            </a:r>
            <a:r>
              <a:rPr lang="fi-FI" sz="2400" dirty="0" err="1"/>
              <a:t>klo</a:t>
            </a:r>
            <a:r>
              <a:rPr lang="fi-FI" sz="2400" dirty="0"/>
              <a:t> 14.30-16 . Leppävaaran kirkossa</a:t>
            </a:r>
          </a:p>
          <a:p>
            <a:r>
              <a:rPr lang="fi-FI" sz="2400" dirty="0"/>
              <a:t>Siipi-ilta tai muu nuorten tapahtuma. Siipi on auki joka keskiviikko klo 18-20. Noin tunti pelailua/hengailua. </a:t>
            </a:r>
          </a:p>
          <a:p>
            <a:endParaRPr lang="fi-FI" sz="2400" dirty="0"/>
          </a:p>
          <a:p>
            <a:pPr marL="0" indent="0">
              <a:buNone/>
            </a:pPr>
            <a:r>
              <a:rPr lang="fi-FI" sz="2400" dirty="0"/>
              <a:t>Kun olet ollut  tilaisuudessa, pyydä siellä olevalta työntekijältä allekirjoitus ja nimenselvennys Minun seurakuntani –korttiin. </a:t>
            </a:r>
          </a:p>
        </p:txBody>
      </p:sp>
    </p:spTree>
    <p:extLst>
      <p:ext uri="{BB962C8B-B14F-4D97-AF65-F5344CB8AC3E}">
        <p14:creationId xmlns:p14="http://schemas.microsoft.com/office/powerpoint/2010/main" val="2647883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2F1ACBD-C64D-0143-C8F6-0A23AF136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fi-FI" sz="4000">
                <a:solidFill>
                  <a:srgbClr val="FFFFFF"/>
                </a:solidFill>
              </a:rPr>
              <a:t>MUUTA TIETOA: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085662A-0A90-8F24-85EC-DFFAD5003C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 lnSpcReduction="10000"/>
          </a:bodyPr>
          <a:lstStyle/>
          <a:p>
            <a:r>
              <a:rPr lang="fi-FI" dirty="0"/>
              <a:t>Löydät aina ajantasaisen tiedon nettisivuiltamme nuortensiipi.fi. Nettisivuilla on myös rippikouluvastaavien yhteystiedot</a:t>
            </a:r>
          </a:p>
          <a:p>
            <a:r>
              <a:rPr lang="fi-FI" dirty="0"/>
              <a:t>Nuortentoiminnasta tieto </a:t>
            </a:r>
            <a:r>
              <a:rPr lang="fi-FI" dirty="0" err="1"/>
              <a:t>ig</a:t>
            </a:r>
            <a:r>
              <a:rPr lang="fi-FI" dirty="0"/>
              <a:t> @nuortensiipi</a:t>
            </a:r>
          </a:p>
          <a:p>
            <a:r>
              <a:rPr lang="fi-FI" dirty="0"/>
              <a:t>Me emme osaa vastata leiriä tai konfirmaatiota koskeviin kysymyksiin</a:t>
            </a:r>
          </a:p>
          <a:p>
            <a:r>
              <a:rPr lang="fi-FI" dirty="0"/>
              <a:t>Todistuksia seurakuntajakson suorittamisesta kirjoitetaan toukokuun loppuun saakka. Huomioi tämä, kun suunnittelet tilaisuuksissa käymistä</a:t>
            </a:r>
          </a:p>
          <a:p>
            <a:r>
              <a:rPr lang="fi-FI" dirty="0"/>
              <a:t>Raamatun ja virsikirjan saat Päivä kirkonmäellä -tapahtumassa</a:t>
            </a:r>
          </a:p>
          <a:p>
            <a:pPr marL="0" indent="0">
              <a:buNone/>
            </a:pP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3835388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F416680-5C74-7FD5-CAB2-F7E3313AF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Yhteystiedot: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4731249-9A7E-6D21-5A02-7C063FDDA4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Emilia Kallioniemi </a:t>
            </a:r>
          </a:p>
          <a:p>
            <a:r>
              <a:rPr lang="fi-FI" dirty="0">
                <a:hlinkClick r:id="rId2"/>
              </a:rPr>
              <a:t>emilia.kallioniemi@evl.fi</a:t>
            </a:r>
            <a:endParaRPr lang="fi-FI" dirty="0"/>
          </a:p>
          <a:p>
            <a:r>
              <a:rPr lang="fi-FI" dirty="0"/>
              <a:t>0405632322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47555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244</Words>
  <Application>Microsoft Office PowerPoint</Application>
  <PresentationFormat>Laajakuva</PresentationFormat>
  <Paragraphs>35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Office-teema</vt:lpstr>
      <vt:lpstr>TERVETULOA!</vt:lpstr>
      <vt:lpstr>MITEN RIPARI ETENEE?</vt:lpstr>
      <vt:lpstr>MISTÄ MERKINTÖJÄ KERÄTÄÄN?</vt:lpstr>
      <vt:lpstr>MUUTA TIETOA: </vt:lpstr>
      <vt:lpstr>Yhteystiedot: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TERVETULOA!</dc:title>
  <dc:creator>Mokki Mio</dc:creator>
  <cp:lastModifiedBy>Kallioniemi Emilia</cp:lastModifiedBy>
  <cp:revision>9</cp:revision>
  <dcterms:created xsi:type="dcterms:W3CDTF">2022-12-12T10:06:55Z</dcterms:created>
  <dcterms:modified xsi:type="dcterms:W3CDTF">2023-12-12T16:30:36Z</dcterms:modified>
</cp:coreProperties>
</file>